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1"/>
  </p:notesMasterIdLst>
  <p:handoutMasterIdLst>
    <p:handoutMasterId r:id="rId12"/>
  </p:handoutMasterIdLst>
  <p:sldIdLst>
    <p:sldId id="281" r:id="rId5"/>
    <p:sldId id="361" r:id="rId6"/>
    <p:sldId id="362" r:id="rId7"/>
    <p:sldId id="363" r:id="rId8"/>
    <p:sldId id="364" r:id="rId9"/>
    <p:sldId id="3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Section" id="{E0210986-C653-4270-8FA7-16B47054CC8C}">
          <p14:sldIdLst>
            <p14:sldId id="281"/>
            <p14:sldId id="361"/>
            <p14:sldId id="362"/>
            <p14:sldId id="363"/>
            <p14:sldId id="364"/>
            <p14:sldId id="365"/>
          </p14:sldIdLst>
        </p14:section>
      </p14:sectionLst>
    </p:ex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B5C358-9A45-4F01-83B9-340E58F4026E}" v="7" dt="2022-02-17T17:38:03.2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033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pos="360"/>
        <p:guide pos="7392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hale" userId="6a28bab1652cc561" providerId="LiveId" clId="{ACB5C358-9A45-4F01-83B9-340E58F4026E}"/>
    <pc:docChg chg="undo custSel addSld delSld modSld addMainMaster delMainMaster modMainMaster modSection">
      <pc:chgData name="peter hale" userId="6a28bab1652cc561" providerId="LiveId" clId="{ACB5C358-9A45-4F01-83B9-340E58F4026E}" dt="2022-02-17T17:42:05.800" v="175" actId="20577"/>
      <pc:docMkLst>
        <pc:docMk/>
      </pc:docMkLst>
      <pc:sldChg chg="modSp mod">
        <pc:chgData name="peter hale" userId="6a28bab1652cc561" providerId="LiveId" clId="{ACB5C358-9A45-4F01-83B9-340E58F4026E}" dt="2022-02-17T17:34:02.221" v="14" actId="20577"/>
        <pc:sldMkLst>
          <pc:docMk/>
          <pc:sldMk cId="183373782" sldId="281"/>
        </pc:sldMkLst>
        <pc:spChg chg="mod">
          <ac:chgData name="peter hale" userId="6a28bab1652cc561" providerId="LiveId" clId="{ACB5C358-9A45-4F01-83B9-340E58F4026E}" dt="2022-02-17T17:34:02.221" v="14" actId="20577"/>
          <ac:spMkLst>
            <pc:docMk/>
            <pc:sldMk cId="183373782" sldId="281"/>
            <ac:spMk id="2" creationId="{880D9D20-B4BB-42AA-8DDD-68CC9F1D95DB}"/>
          </ac:spMkLst>
        </pc:spChg>
      </pc:sldChg>
      <pc:sldChg chg="modSp mod">
        <pc:chgData name="peter hale" userId="6a28bab1652cc561" providerId="LiveId" clId="{ACB5C358-9A45-4F01-83B9-340E58F4026E}" dt="2022-02-17T17:39:27.665" v="66"/>
        <pc:sldMkLst>
          <pc:docMk/>
          <pc:sldMk cId="1363165622" sldId="361"/>
        </pc:sldMkLst>
        <pc:spChg chg="mod">
          <ac:chgData name="peter hale" userId="6a28bab1652cc561" providerId="LiveId" clId="{ACB5C358-9A45-4F01-83B9-340E58F4026E}" dt="2022-02-17T17:39:13.391" v="62" actId="20577"/>
          <ac:spMkLst>
            <pc:docMk/>
            <pc:sldMk cId="1363165622" sldId="361"/>
            <ac:spMk id="2" creationId="{A9501C14-7F4D-4D43-AB31-14E1B4AA1C63}"/>
          </ac:spMkLst>
        </pc:spChg>
        <pc:spChg chg="mod">
          <ac:chgData name="peter hale" userId="6a28bab1652cc561" providerId="LiveId" clId="{ACB5C358-9A45-4F01-83B9-340E58F4026E}" dt="2022-02-17T17:39:27.665" v="66"/>
          <ac:spMkLst>
            <pc:docMk/>
            <pc:sldMk cId="1363165622" sldId="361"/>
            <ac:spMk id="3" creationId="{04141C1E-7FB9-4FD0-9195-B9ADFD18ADC1}"/>
          </ac:spMkLst>
        </pc:spChg>
        <pc:spChg chg="mod">
          <ac:chgData name="peter hale" userId="6a28bab1652cc561" providerId="LiveId" clId="{ACB5C358-9A45-4F01-83B9-340E58F4026E}" dt="2022-02-17T17:38:44.275" v="45" actId="1076"/>
          <ac:spMkLst>
            <pc:docMk/>
            <pc:sldMk cId="1363165622" sldId="361"/>
            <ac:spMk id="6" creationId="{0C448CA2-6314-4308-92B5-6677CE0E5E07}"/>
          </ac:spMkLst>
        </pc:spChg>
      </pc:sldChg>
      <pc:sldChg chg="del">
        <pc:chgData name="peter hale" userId="6a28bab1652cc561" providerId="LiveId" clId="{ACB5C358-9A45-4F01-83B9-340E58F4026E}" dt="2022-02-17T17:38:33.726" v="43" actId="2696"/>
        <pc:sldMkLst>
          <pc:docMk/>
          <pc:sldMk cId="2376295152" sldId="362"/>
        </pc:sldMkLst>
      </pc:sldChg>
      <pc:sldChg chg="modSp add mod">
        <pc:chgData name="peter hale" userId="6a28bab1652cc561" providerId="LiveId" clId="{ACB5C358-9A45-4F01-83B9-340E58F4026E}" dt="2022-02-17T17:40:50.382" v="108" actId="313"/>
        <pc:sldMkLst>
          <pc:docMk/>
          <pc:sldMk cId="2889037220" sldId="362"/>
        </pc:sldMkLst>
        <pc:spChg chg="mod">
          <ac:chgData name="peter hale" userId="6a28bab1652cc561" providerId="LiveId" clId="{ACB5C358-9A45-4F01-83B9-340E58F4026E}" dt="2022-02-17T17:40:50.382" v="108" actId="313"/>
          <ac:spMkLst>
            <pc:docMk/>
            <pc:sldMk cId="2889037220" sldId="362"/>
            <ac:spMk id="2" creationId="{A9501C14-7F4D-4D43-AB31-14E1B4AA1C63}"/>
          </ac:spMkLst>
        </pc:spChg>
        <pc:spChg chg="mod">
          <ac:chgData name="peter hale" userId="6a28bab1652cc561" providerId="LiveId" clId="{ACB5C358-9A45-4F01-83B9-340E58F4026E}" dt="2022-02-17T17:40:46.563" v="107" actId="5793"/>
          <ac:spMkLst>
            <pc:docMk/>
            <pc:sldMk cId="2889037220" sldId="362"/>
            <ac:spMk id="3" creationId="{04141C1E-7FB9-4FD0-9195-B9ADFD18ADC1}"/>
          </ac:spMkLst>
        </pc:spChg>
      </pc:sldChg>
      <pc:sldChg chg="modSp add mod">
        <pc:chgData name="peter hale" userId="6a28bab1652cc561" providerId="LiveId" clId="{ACB5C358-9A45-4F01-83B9-340E58F4026E}" dt="2022-02-17T17:41:18.908" v="129" actId="20577"/>
        <pc:sldMkLst>
          <pc:docMk/>
          <pc:sldMk cId="1005908572" sldId="363"/>
        </pc:sldMkLst>
        <pc:spChg chg="mod">
          <ac:chgData name="peter hale" userId="6a28bab1652cc561" providerId="LiveId" clId="{ACB5C358-9A45-4F01-83B9-340E58F4026E}" dt="2022-02-17T17:41:13.537" v="119" actId="20577"/>
          <ac:spMkLst>
            <pc:docMk/>
            <pc:sldMk cId="1005908572" sldId="363"/>
            <ac:spMk id="2" creationId="{A9501C14-7F4D-4D43-AB31-14E1B4AA1C63}"/>
          </ac:spMkLst>
        </pc:spChg>
        <pc:spChg chg="mod">
          <ac:chgData name="peter hale" userId="6a28bab1652cc561" providerId="LiveId" clId="{ACB5C358-9A45-4F01-83B9-340E58F4026E}" dt="2022-02-17T17:41:18.908" v="129" actId="20577"/>
          <ac:spMkLst>
            <pc:docMk/>
            <pc:sldMk cId="1005908572" sldId="363"/>
            <ac:spMk id="3" creationId="{04141C1E-7FB9-4FD0-9195-B9ADFD18ADC1}"/>
          </ac:spMkLst>
        </pc:spChg>
      </pc:sldChg>
      <pc:sldChg chg="del">
        <pc:chgData name="peter hale" userId="6a28bab1652cc561" providerId="LiveId" clId="{ACB5C358-9A45-4F01-83B9-340E58F4026E}" dt="2022-02-17T17:38:33.726" v="43" actId="2696"/>
        <pc:sldMkLst>
          <pc:docMk/>
          <pc:sldMk cId="1891117196" sldId="363"/>
        </pc:sldMkLst>
      </pc:sldChg>
      <pc:sldChg chg="del">
        <pc:chgData name="peter hale" userId="6a28bab1652cc561" providerId="LiveId" clId="{ACB5C358-9A45-4F01-83B9-340E58F4026E}" dt="2022-02-17T17:38:33.726" v="43" actId="2696"/>
        <pc:sldMkLst>
          <pc:docMk/>
          <pc:sldMk cId="598555692" sldId="364"/>
        </pc:sldMkLst>
      </pc:sldChg>
      <pc:sldChg chg="modSp add mod">
        <pc:chgData name="peter hale" userId="6a28bab1652cc561" providerId="LiveId" clId="{ACB5C358-9A45-4F01-83B9-340E58F4026E}" dt="2022-02-17T17:41:53.987" v="160" actId="313"/>
        <pc:sldMkLst>
          <pc:docMk/>
          <pc:sldMk cId="3258733908" sldId="364"/>
        </pc:sldMkLst>
        <pc:spChg chg="mod">
          <ac:chgData name="peter hale" userId="6a28bab1652cc561" providerId="LiveId" clId="{ACB5C358-9A45-4F01-83B9-340E58F4026E}" dt="2022-02-17T17:41:42.188" v="143" actId="20577"/>
          <ac:spMkLst>
            <pc:docMk/>
            <pc:sldMk cId="3258733908" sldId="364"/>
            <ac:spMk id="2" creationId="{A9501C14-7F4D-4D43-AB31-14E1B4AA1C63}"/>
          </ac:spMkLst>
        </pc:spChg>
        <pc:spChg chg="mod">
          <ac:chgData name="peter hale" userId="6a28bab1652cc561" providerId="LiveId" clId="{ACB5C358-9A45-4F01-83B9-340E58F4026E}" dt="2022-02-17T17:41:53.987" v="160" actId="313"/>
          <ac:spMkLst>
            <pc:docMk/>
            <pc:sldMk cId="3258733908" sldId="364"/>
            <ac:spMk id="3" creationId="{04141C1E-7FB9-4FD0-9195-B9ADFD18ADC1}"/>
          </ac:spMkLst>
        </pc:spChg>
      </pc:sldChg>
      <pc:sldChg chg="modSp add mod">
        <pc:chgData name="peter hale" userId="6a28bab1652cc561" providerId="LiveId" clId="{ACB5C358-9A45-4F01-83B9-340E58F4026E}" dt="2022-02-17T17:42:05.800" v="175" actId="20577"/>
        <pc:sldMkLst>
          <pc:docMk/>
          <pc:sldMk cId="711810736" sldId="365"/>
        </pc:sldMkLst>
        <pc:spChg chg="mod">
          <ac:chgData name="peter hale" userId="6a28bab1652cc561" providerId="LiveId" clId="{ACB5C358-9A45-4F01-83B9-340E58F4026E}" dt="2022-02-17T17:42:01.763" v="168" actId="20577"/>
          <ac:spMkLst>
            <pc:docMk/>
            <pc:sldMk cId="711810736" sldId="365"/>
            <ac:spMk id="2" creationId="{A9501C14-7F4D-4D43-AB31-14E1B4AA1C63}"/>
          </ac:spMkLst>
        </pc:spChg>
        <pc:spChg chg="mod">
          <ac:chgData name="peter hale" userId="6a28bab1652cc561" providerId="LiveId" clId="{ACB5C358-9A45-4F01-83B9-340E58F4026E}" dt="2022-02-17T17:42:05.800" v="175" actId="20577"/>
          <ac:spMkLst>
            <pc:docMk/>
            <pc:sldMk cId="711810736" sldId="365"/>
            <ac:spMk id="3" creationId="{04141C1E-7FB9-4FD0-9195-B9ADFD18ADC1}"/>
          </ac:spMkLst>
        </pc:spChg>
      </pc:sldChg>
      <pc:sldChg chg="del">
        <pc:chgData name="peter hale" userId="6a28bab1652cc561" providerId="LiveId" clId="{ACB5C358-9A45-4F01-83B9-340E58F4026E}" dt="2022-02-17T17:38:33.726" v="43" actId="2696"/>
        <pc:sldMkLst>
          <pc:docMk/>
          <pc:sldMk cId="3192238647" sldId="365"/>
        </pc:sldMkLst>
      </pc:sldChg>
      <pc:sldChg chg="del">
        <pc:chgData name="peter hale" userId="6a28bab1652cc561" providerId="LiveId" clId="{ACB5C358-9A45-4F01-83B9-340E58F4026E}" dt="2022-02-17T17:38:33.726" v="43" actId="2696"/>
        <pc:sldMkLst>
          <pc:docMk/>
          <pc:sldMk cId="3537509355" sldId="366"/>
        </pc:sldMkLst>
      </pc:sldChg>
      <pc:sldChg chg="modSp del mod">
        <pc:chgData name="peter hale" userId="6a28bab1652cc561" providerId="LiveId" clId="{ACB5C358-9A45-4F01-83B9-340E58F4026E}" dt="2022-02-17T17:38:33.726" v="43" actId="2696"/>
        <pc:sldMkLst>
          <pc:docMk/>
          <pc:sldMk cId="1887794209" sldId="367"/>
        </pc:sldMkLst>
        <pc:spChg chg="mod">
          <ac:chgData name="peter hale" userId="6a28bab1652cc561" providerId="LiveId" clId="{ACB5C358-9A45-4F01-83B9-340E58F4026E}" dt="2022-02-17T17:38:15.292" v="42" actId="14100"/>
          <ac:spMkLst>
            <pc:docMk/>
            <pc:sldMk cId="1887794209" sldId="367"/>
            <ac:spMk id="6" creationId="{0C448CA2-6314-4308-92B5-6677CE0E5E07}"/>
          </ac:spMkLst>
        </pc:spChg>
      </pc:sldChg>
      <pc:sldMasterChg chg="modSldLayout">
        <pc:chgData name="peter hale" userId="6a28bab1652cc561" providerId="LiveId" clId="{ACB5C358-9A45-4F01-83B9-340E58F4026E}" dt="2022-02-17T17:38:03.205" v="41"/>
        <pc:sldMasterMkLst>
          <pc:docMk/>
          <pc:sldMasterMk cId="1785134420" sldId="2147483720"/>
        </pc:sldMasterMkLst>
        <pc:sldLayoutChg chg="addSp modSp">
          <pc:chgData name="peter hale" userId="6a28bab1652cc561" providerId="LiveId" clId="{ACB5C358-9A45-4F01-83B9-340E58F4026E}" dt="2022-02-17T17:38:03.205" v="41"/>
          <pc:sldLayoutMkLst>
            <pc:docMk/>
            <pc:sldMasterMk cId="1785134420" sldId="2147483720"/>
            <pc:sldLayoutMk cId="3633540014" sldId="2147483723"/>
          </pc:sldLayoutMkLst>
          <pc:spChg chg="add mod">
            <ac:chgData name="peter hale" userId="6a28bab1652cc561" providerId="LiveId" clId="{ACB5C358-9A45-4F01-83B9-340E58F4026E}" dt="2022-02-17T17:38:03.205" v="41"/>
            <ac:spMkLst>
              <pc:docMk/>
              <pc:sldMasterMk cId="1785134420" sldId="2147483720"/>
              <pc:sldLayoutMk cId="3633540014" sldId="2147483723"/>
              <ac:spMk id="4" creationId="{A7B70E31-E0E7-4199-BB52-FD1FC9A20E8E}"/>
            </ac:spMkLst>
          </pc:spChg>
          <pc:spChg chg="add mod">
            <ac:chgData name="peter hale" userId="6a28bab1652cc561" providerId="LiveId" clId="{ACB5C358-9A45-4F01-83B9-340E58F4026E}" dt="2022-02-17T17:38:03.205" v="41"/>
            <ac:spMkLst>
              <pc:docMk/>
              <pc:sldMasterMk cId="1785134420" sldId="2147483720"/>
              <pc:sldLayoutMk cId="3633540014" sldId="2147483723"/>
              <ac:spMk id="5" creationId="{DDD65273-09A9-4EB8-8E73-45A4A64FF34F}"/>
            </ac:spMkLst>
          </pc:spChg>
          <pc:spChg chg="add mod">
            <ac:chgData name="peter hale" userId="6a28bab1652cc561" providerId="LiveId" clId="{ACB5C358-9A45-4F01-83B9-340E58F4026E}" dt="2022-02-17T17:38:03.205" v="41"/>
            <ac:spMkLst>
              <pc:docMk/>
              <pc:sldMasterMk cId="1785134420" sldId="2147483720"/>
              <pc:sldLayoutMk cId="3633540014" sldId="2147483723"/>
              <ac:spMk id="6" creationId="{D2EC4ADB-52C4-491F-A08C-2A959683DE80}"/>
            </ac:spMkLst>
          </pc:spChg>
        </pc:sldLayoutChg>
        <pc:sldLayoutChg chg="delSp modSp mod">
          <pc:chgData name="peter hale" userId="6a28bab1652cc561" providerId="LiveId" clId="{ACB5C358-9A45-4F01-83B9-340E58F4026E}" dt="2022-02-17T17:35:19.004" v="19" actId="1076"/>
          <pc:sldLayoutMkLst>
            <pc:docMk/>
            <pc:sldMasterMk cId="1785134420" sldId="2147483720"/>
            <pc:sldLayoutMk cId="1606934960" sldId="2147483725"/>
          </pc:sldLayoutMkLst>
          <pc:spChg chg="del">
            <ac:chgData name="peter hale" userId="6a28bab1652cc561" providerId="LiveId" clId="{ACB5C358-9A45-4F01-83B9-340E58F4026E}" dt="2022-02-17T17:34:44.160" v="15" actId="478"/>
            <ac:spMkLst>
              <pc:docMk/>
              <pc:sldMasterMk cId="1785134420" sldId="2147483720"/>
              <pc:sldLayoutMk cId="1606934960" sldId="2147483725"/>
              <ac:spMk id="7" creationId="{C8BC356D-052B-4A9B-8B2F-6665FD325AB3}"/>
            </ac:spMkLst>
          </pc:spChg>
          <pc:spChg chg="mod">
            <ac:chgData name="peter hale" userId="6a28bab1652cc561" providerId="LiveId" clId="{ACB5C358-9A45-4F01-83B9-340E58F4026E}" dt="2022-02-17T17:35:19.004" v="19" actId="1076"/>
            <ac:spMkLst>
              <pc:docMk/>
              <pc:sldMasterMk cId="1785134420" sldId="2147483720"/>
              <pc:sldLayoutMk cId="1606934960" sldId="2147483725"/>
              <ac:spMk id="8" creationId="{69C5E5FA-26A9-467C-93E3-8476142D1D46}"/>
            </ac:spMkLst>
          </pc:spChg>
        </pc:sldLayoutChg>
        <pc:sldLayoutChg chg="addSp delSp modSp mod">
          <pc:chgData name="peter hale" userId="6a28bab1652cc561" providerId="LiveId" clId="{ACB5C358-9A45-4F01-83B9-340E58F4026E}" dt="2022-02-17T17:36:07.808" v="22" actId="478"/>
          <pc:sldLayoutMkLst>
            <pc:docMk/>
            <pc:sldMasterMk cId="1785134420" sldId="2147483720"/>
            <pc:sldLayoutMk cId="3812587531" sldId="2147483730"/>
          </pc:sldLayoutMkLst>
          <pc:spChg chg="del">
            <ac:chgData name="peter hale" userId="6a28bab1652cc561" providerId="LiveId" clId="{ACB5C358-9A45-4F01-83B9-340E58F4026E}" dt="2022-02-17T17:36:02.199" v="20"/>
            <ac:spMkLst>
              <pc:docMk/>
              <pc:sldMasterMk cId="1785134420" sldId="2147483720"/>
              <pc:sldLayoutMk cId="3812587531" sldId="2147483730"/>
              <ac:spMk id="4" creationId="{3D7DED67-27EC-4D43-A21C-093C1DB04813}"/>
            </ac:spMkLst>
          </pc:spChg>
          <pc:spChg chg="del">
            <ac:chgData name="peter hale" userId="6a28bab1652cc561" providerId="LiveId" clId="{ACB5C358-9A45-4F01-83B9-340E58F4026E}" dt="2022-02-17T17:36:02.199" v="20"/>
            <ac:spMkLst>
              <pc:docMk/>
              <pc:sldMasterMk cId="1785134420" sldId="2147483720"/>
              <pc:sldLayoutMk cId="3812587531" sldId="2147483730"/>
              <ac:spMk id="5" creationId="{36747CE3-4890-4BC1-94DB-5D49D02C9933}"/>
            </ac:spMkLst>
          </pc:spChg>
          <pc:spChg chg="del">
            <ac:chgData name="peter hale" userId="6a28bab1652cc561" providerId="LiveId" clId="{ACB5C358-9A45-4F01-83B9-340E58F4026E}" dt="2022-02-17T17:36:02.199" v="20"/>
            <ac:spMkLst>
              <pc:docMk/>
              <pc:sldMasterMk cId="1785134420" sldId="2147483720"/>
              <pc:sldLayoutMk cId="3812587531" sldId="2147483730"/>
              <ac:spMk id="6" creationId="{093C5AD3-D79A-4D46-B25B-822FE0252511}"/>
            </ac:spMkLst>
          </pc:spChg>
          <pc:spChg chg="add del mod">
            <ac:chgData name="peter hale" userId="6a28bab1652cc561" providerId="LiveId" clId="{ACB5C358-9A45-4F01-83B9-340E58F4026E}" dt="2022-02-17T17:36:07.808" v="22" actId="478"/>
            <ac:spMkLst>
              <pc:docMk/>
              <pc:sldMasterMk cId="1785134420" sldId="2147483720"/>
              <pc:sldLayoutMk cId="3812587531" sldId="2147483730"/>
              <ac:spMk id="8" creationId="{4E962D3F-F8AA-446A-99D8-C1B821C47F56}"/>
            </ac:spMkLst>
          </pc:spChg>
          <pc:spChg chg="add mod">
            <ac:chgData name="peter hale" userId="6a28bab1652cc561" providerId="LiveId" clId="{ACB5C358-9A45-4F01-83B9-340E58F4026E}" dt="2022-02-17T17:36:02.905" v="21"/>
            <ac:spMkLst>
              <pc:docMk/>
              <pc:sldMasterMk cId="1785134420" sldId="2147483720"/>
              <pc:sldLayoutMk cId="3812587531" sldId="2147483730"/>
              <ac:spMk id="10" creationId="{4F2DFA1E-9509-4736-A4BD-83A9E019E3F1}"/>
            </ac:spMkLst>
          </pc:spChg>
          <pc:spChg chg="add mod">
            <ac:chgData name="peter hale" userId="6a28bab1652cc561" providerId="LiveId" clId="{ACB5C358-9A45-4F01-83B9-340E58F4026E}" dt="2022-02-17T17:36:02.905" v="21"/>
            <ac:spMkLst>
              <pc:docMk/>
              <pc:sldMasterMk cId="1785134420" sldId="2147483720"/>
              <pc:sldLayoutMk cId="3812587531" sldId="2147483730"/>
              <ac:spMk id="11" creationId="{980BB168-681D-4BC2-AFA8-ECC5C8D9E93E}"/>
            </ac:spMkLst>
          </pc:spChg>
        </pc:sldLayoutChg>
        <pc:sldLayoutChg chg="addSp delSp modSp mod">
          <pc:chgData name="peter hale" userId="6a28bab1652cc561" providerId="LiveId" clId="{ACB5C358-9A45-4F01-83B9-340E58F4026E}" dt="2022-02-17T17:36:27.220" v="27" actId="14100"/>
          <pc:sldLayoutMkLst>
            <pc:docMk/>
            <pc:sldMasterMk cId="1785134420" sldId="2147483720"/>
            <pc:sldLayoutMk cId="207178724" sldId="2147483731"/>
          </pc:sldLayoutMkLst>
          <pc:spChg chg="add del mod">
            <ac:chgData name="peter hale" userId="6a28bab1652cc561" providerId="LiveId" clId="{ACB5C358-9A45-4F01-83B9-340E58F4026E}" dt="2022-02-17T17:36:17.328" v="24" actId="478"/>
            <ac:spMkLst>
              <pc:docMk/>
              <pc:sldMasterMk cId="1785134420" sldId="2147483720"/>
              <pc:sldLayoutMk cId="207178724" sldId="2147483731"/>
              <ac:spMk id="18" creationId="{EE1D5BCD-7315-4770-B59F-CCE78A3D5A1F}"/>
            </ac:spMkLst>
          </pc:spChg>
          <pc:spChg chg="add mod">
            <ac:chgData name="peter hale" userId="6a28bab1652cc561" providerId="LiveId" clId="{ACB5C358-9A45-4F01-83B9-340E58F4026E}" dt="2022-02-17T17:36:27.220" v="27" actId="14100"/>
            <ac:spMkLst>
              <pc:docMk/>
              <pc:sldMasterMk cId="1785134420" sldId="2147483720"/>
              <pc:sldLayoutMk cId="207178724" sldId="2147483731"/>
              <ac:spMk id="19" creationId="{546B834D-60A4-4A14-ADFD-DB605736F054}"/>
            </ac:spMkLst>
          </pc:spChg>
          <pc:spChg chg="add mod">
            <ac:chgData name="peter hale" userId="6a28bab1652cc561" providerId="LiveId" clId="{ACB5C358-9A45-4F01-83B9-340E58F4026E}" dt="2022-02-17T17:36:14.560" v="23"/>
            <ac:spMkLst>
              <pc:docMk/>
              <pc:sldMasterMk cId="1785134420" sldId="2147483720"/>
              <pc:sldLayoutMk cId="207178724" sldId="2147483731"/>
              <ac:spMk id="20" creationId="{64A2EB22-BB7B-4868-B6A8-5CBC43537D80}"/>
            </ac:spMkLst>
          </pc:spChg>
        </pc:sldLayoutChg>
      </pc:sldMasterChg>
      <pc:sldMasterChg chg="new del mod addSldLayout delSldLayout">
        <pc:chgData name="peter hale" userId="6a28bab1652cc561" providerId="LiveId" clId="{ACB5C358-9A45-4F01-83B9-340E58F4026E}" dt="2022-02-17T17:37:50.523" v="40" actId="2696"/>
        <pc:sldMasterMkLst>
          <pc:docMk/>
          <pc:sldMasterMk cId="2831012945" sldId="2147483737"/>
        </pc:sldMasterMkLst>
        <pc:sldLayoutChg chg="new del replId">
          <pc:chgData name="peter hale" userId="6a28bab1652cc561" providerId="LiveId" clId="{ACB5C358-9A45-4F01-83B9-340E58F4026E}" dt="2022-02-17T17:37:50.476" v="29" actId="2696"/>
          <pc:sldLayoutMkLst>
            <pc:docMk/>
            <pc:sldMasterMk cId="2831012945" sldId="2147483737"/>
            <pc:sldLayoutMk cId="429800220" sldId="2147483738"/>
          </pc:sldLayoutMkLst>
        </pc:sldLayoutChg>
        <pc:sldLayoutChg chg="new del replId">
          <pc:chgData name="peter hale" userId="6a28bab1652cc561" providerId="LiveId" clId="{ACB5C358-9A45-4F01-83B9-340E58F4026E}" dt="2022-02-17T17:37:50.476" v="30" actId="2696"/>
          <pc:sldLayoutMkLst>
            <pc:docMk/>
            <pc:sldMasterMk cId="2831012945" sldId="2147483737"/>
            <pc:sldLayoutMk cId="2649213436" sldId="2147483739"/>
          </pc:sldLayoutMkLst>
        </pc:sldLayoutChg>
        <pc:sldLayoutChg chg="new del replId">
          <pc:chgData name="peter hale" userId="6a28bab1652cc561" providerId="LiveId" clId="{ACB5C358-9A45-4F01-83B9-340E58F4026E}" dt="2022-02-17T17:37:50.476" v="31" actId="2696"/>
          <pc:sldLayoutMkLst>
            <pc:docMk/>
            <pc:sldMasterMk cId="2831012945" sldId="2147483737"/>
            <pc:sldLayoutMk cId="1592787804" sldId="2147483740"/>
          </pc:sldLayoutMkLst>
        </pc:sldLayoutChg>
        <pc:sldLayoutChg chg="new del replId">
          <pc:chgData name="peter hale" userId="6a28bab1652cc561" providerId="LiveId" clId="{ACB5C358-9A45-4F01-83B9-340E58F4026E}" dt="2022-02-17T17:37:50.492" v="32" actId="2696"/>
          <pc:sldLayoutMkLst>
            <pc:docMk/>
            <pc:sldMasterMk cId="2831012945" sldId="2147483737"/>
            <pc:sldLayoutMk cId="59906539" sldId="2147483741"/>
          </pc:sldLayoutMkLst>
        </pc:sldLayoutChg>
        <pc:sldLayoutChg chg="new del replId">
          <pc:chgData name="peter hale" userId="6a28bab1652cc561" providerId="LiveId" clId="{ACB5C358-9A45-4F01-83B9-340E58F4026E}" dt="2022-02-17T17:37:50.492" v="33" actId="2696"/>
          <pc:sldLayoutMkLst>
            <pc:docMk/>
            <pc:sldMasterMk cId="2831012945" sldId="2147483737"/>
            <pc:sldLayoutMk cId="226820329" sldId="2147483742"/>
          </pc:sldLayoutMkLst>
        </pc:sldLayoutChg>
        <pc:sldLayoutChg chg="new del replId">
          <pc:chgData name="peter hale" userId="6a28bab1652cc561" providerId="LiveId" clId="{ACB5C358-9A45-4F01-83B9-340E58F4026E}" dt="2022-02-17T17:37:50.492" v="34" actId="2696"/>
          <pc:sldLayoutMkLst>
            <pc:docMk/>
            <pc:sldMasterMk cId="2831012945" sldId="2147483737"/>
            <pc:sldLayoutMk cId="1754753581" sldId="2147483743"/>
          </pc:sldLayoutMkLst>
        </pc:sldLayoutChg>
        <pc:sldLayoutChg chg="new del replId">
          <pc:chgData name="peter hale" userId="6a28bab1652cc561" providerId="LiveId" clId="{ACB5C358-9A45-4F01-83B9-340E58F4026E}" dt="2022-02-17T17:37:50.507" v="35" actId="2696"/>
          <pc:sldLayoutMkLst>
            <pc:docMk/>
            <pc:sldMasterMk cId="2831012945" sldId="2147483737"/>
            <pc:sldLayoutMk cId="1483661684" sldId="2147483744"/>
          </pc:sldLayoutMkLst>
        </pc:sldLayoutChg>
        <pc:sldLayoutChg chg="new del replId">
          <pc:chgData name="peter hale" userId="6a28bab1652cc561" providerId="LiveId" clId="{ACB5C358-9A45-4F01-83B9-340E58F4026E}" dt="2022-02-17T17:37:50.507" v="36" actId="2696"/>
          <pc:sldLayoutMkLst>
            <pc:docMk/>
            <pc:sldMasterMk cId="2831012945" sldId="2147483737"/>
            <pc:sldLayoutMk cId="3074350627" sldId="2147483745"/>
          </pc:sldLayoutMkLst>
        </pc:sldLayoutChg>
        <pc:sldLayoutChg chg="new del replId">
          <pc:chgData name="peter hale" userId="6a28bab1652cc561" providerId="LiveId" clId="{ACB5C358-9A45-4F01-83B9-340E58F4026E}" dt="2022-02-17T17:37:50.507" v="37" actId="2696"/>
          <pc:sldLayoutMkLst>
            <pc:docMk/>
            <pc:sldMasterMk cId="2831012945" sldId="2147483737"/>
            <pc:sldLayoutMk cId="1859029712" sldId="2147483746"/>
          </pc:sldLayoutMkLst>
        </pc:sldLayoutChg>
        <pc:sldLayoutChg chg="new del replId">
          <pc:chgData name="peter hale" userId="6a28bab1652cc561" providerId="LiveId" clId="{ACB5C358-9A45-4F01-83B9-340E58F4026E}" dt="2022-02-17T17:37:50.507" v="38" actId="2696"/>
          <pc:sldLayoutMkLst>
            <pc:docMk/>
            <pc:sldMasterMk cId="2831012945" sldId="2147483737"/>
            <pc:sldLayoutMk cId="1991618291" sldId="2147483747"/>
          </pc:sldLayoutMkLst>
        </pc:sldLayoutChg>
        <pc:sldLayoutChg chg="new del replId">
          <pc:chgData name="peter hale" userId="6a28bab1652cc561" providerId="LiveId" clId="{ACB5C358-9A45-4F01-83B9-340E58F4026E}" dt="2022-02-17T17:37:50.507" v="39" actId="2696"/>
          <pc:sldLayoutMkLst>
            <pc:docMk/>
            <pc:sldMasterMk cId="2831012945" sldId="2147483737"/>
            <pc:sldLayoutMk cId="918595010" sldId="214748374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8E263-BBD0-4604-BA79-B98404AB7F5D}" type="datetime1">
              <a:rPr lang="en-US" smtClean="0"/>
              <a:t>2/17/2022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E857-36B8-43F1-9D87-FE508167BC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DCD94-316D-4ED1-AC1C-4C1F48C5184C}" type="datetime1">
              <a:rPr lang="en-US" smtClean="0"/>
              <a:t>2/17/2022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AAB6-A2C6-4A85-A3A1-98EFBA61C9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50BC8-943B-49B1-A323-48A1EB78317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EF268F3-7515-45C9-89F3-9488025606FB}" type="datetime1">
              <a:rPr lang="en-US" smtClean="0"/>
              <a:t>2/17/2022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0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68" y="1664208"/>
            <a:ext cx="8586216" cy="2176272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78408"/>
            <a:ext cx="4059936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59152"/>
            <a:ext cx="4059936" cy="3429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978408"/>
            <a:ext cx="3721608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2400" y="3099816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72400" y="4215384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72400" y="5321808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064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64" y="3355848"/>
            <a:ext cx="6272784" cy="2825496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F2DFA1E-9509-4736-A4BD-83A9E019E3F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80BB168-681D-4BC2-AFA8-ECC5C8D9E93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546B834D-60A4-4A14-ADFD-DB605736F05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10308" y="6356350"/>
            <a:ext cx="637512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https://www.teneric.co.uk/templates/swot-analysis/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64A2EB22-BB7B-4868-B6A8-5CBC43537D8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7013448" cy="2990088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70E31-E0E7-4199-BB52-FD1FC9A20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65273-09A9-4EB8-8E73-45A4A64FF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C4ADB-52C4-491F-A08C-2A959683D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1852" y="6356350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B2BA4C-9ADA-41DB-B758-9E3CFEC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0957ADB-410A-48BE-AA95-3A70831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12591B-8032-4FDF-9B26-8F505642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4A1E4D4-19E0-496B-BBAF-99A720781C00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0281C10-EAAA-4F45-8CC9-87F9F9116C21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89175D6-43FD-42A2-8595-893FC3BFCDF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68000" y="6356349"/>
            <a:ext cx="605674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https://www.teneric.co.uk/templates/swot-analysis/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3203688"/>
            <a:ext cx="329184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799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799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991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991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https://www.teneric.co.uk/templates/swot-analysis/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neric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SWOT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E8FDB-60EE-45AE-BB89-9A561A61C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C8C64F-D67F-4AA0-81AE-9D5C17A08F85}"/>
              </a:ext>
            </a:extLst>
          </p:cNvPr>
          <p:cNvSpPr txBox="1"/>
          <p:nvPr/>
        </p:nvSpPr>
        <p:spPr>
          <a:xfrm>
            <a:off x="3765176" y="5497158"/>
            <a:ext cx="5690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Copyright </a:t>
            </a:r>
            <a:r>
              <a:rPr lang="en-GB" dirty="0" err="1"/>
              <a:t>Teneric</a:t>
            </a:r>
            <a:r>
              <a:rPr lang="en-GB" dirty="0"/>
              <a:t> Ltd. </a:t>
            </a:r>
            <a:r>
              <a:rPr lang="en-GB" dirty="0">
                <a:hlinkClick r:id="rId3"/>
              </a:rPr>
              <a:t>https://www.teneric.co.uk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7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1C14-7F4D-4D43-AB31-14E1B4AA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10910658" cy="1536192"/>
          </a:xfrm>
        </p:spPr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41C1E-7FB9-4FD0-9195-B9ADFD18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10761368" cy="2825496"/>
          </a:xfrm>
        </p:spPr>
        <p:txBody>
          <a:bodyPr/>
          <a:lstStyle/>
          <a:p>
            <a:r>
              <a:rPr lang="en-GB" sz="1800" kern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Add a summary of this SWOT analysis to include the main conclusions drawn from your business or product/ service.</a:t>
            </a:r>
          </a:p>
          <a:p>
            <a:endParaRPr lang="en-GB" kern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1800" kern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Add in the key action plans over the coming period this document covers.</a:t>
            </a:r>
            <a:endParaRPr lang="en-GB" sz="18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18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57C97-45CE-4BC9-8131-EA9FE4B762A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48CA2-6314-4308-92B5-6677CE0E5E0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12648" y="6356349"/>
            <a:ext cx="5719665" cy="365125"/>
          </a:xfrm>
        </p:spPr>
        <p:txBody>
          <a:bodyPr/>
          <a:lstStyle/>
          <a:p>
            <a:r>
              <a:rPr lang="en-US" dirty="0"/>
              <a:t>https://www.teneric.co.uk/templates/swot-analysis/</a:t>
            </a:r>
          </a:p>
        </p:txBody>
      </p:sp>
    </p:spTree>
    <p:extLst>
      <p:ext uri="{BB962C8B-B14F-4D97-AF65-F5344CB8AC3E}">
        <p14:creationId xmlns:p14="http://schemas.microsoft.com/office/powerpoint/2010/main" val="136316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1C14-7F4D-4D43-AB31-14E1B4AA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10910658" cy="1536192"/>
          </a:xfrm>
        </p:spPr>
        <p:txBody>
          <a:bodyPr/>
          <a:lstStyle/>
          <a:p>
            <a:r>
              <a:rPr lang="en-US" dirty="0"/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41C1E-7FB9-4FD0-9195-B9ADFD18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10761368" cy="2825496"/>
          </a:xfrm>
        </p:spPr>
        <p:txBody>
          <a:bodyPr/>
          <a:lstStyle/>
          <a:p>
            <a:r>
              <a:rPr lang="en-GB" sz="1800" kern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Enter here the top 5 strengths you have identified.</a:t>
            </a:r>
            <a:endParaRPr lang="en-GB" sz="18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en-GB" sz="18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57C97-45CE-4BC9-8131-EA9FE4B762A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48CA2-6314-4308-92B5-6677CE0E5E0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12648" y="6356349"/>
            <a:ext cx="5719665" cy="365125"/>
          </a:xfrm>
        </p:spPr>
        <p:txBody>
          <a:bodyPr/>
          <a:lstStyle/>
          <a:p>
            <a:r>
              <a:rPr lang="en-US" dirty="0"/>
              <a:t>https://www.teneric.co.uk/templates/swot-analysis/</a:t>
            </a:r>
          </a:p>
        </p:txBody>
      </p:sp>
    </p:spTree>
    <p:extLst>
      <p:ext uri="{BB962C8B-B14F-4D97-AF65-F5344CB8AC3E}">
        <p14:creationId xmlns:p14="http://schemas.microsoft.com/office/powerpoint/2010/main" val="288903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1C14-7F4D-4D43-AB31-14E1B4AA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10910658" cy="1536192"/>
          </a:xfrm>
        </p:spPr>
        <p:txBody>
          <a:bodyPr/>
          <a:lstStyle/>
          <a:p>
            <a:r>
              <a:rPr lang="en-US" dirty="0"/>
              <a:t>Weaknesses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41C1E-7FB9-4FD0-9195-B9ADFD18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10761368" cy="2825496"/>
          </a:xfrm>
        </p:spPr>
        <p:txBody>
          <a:bodyPr/>
          <a:lstStyle/>
          <a:p>
            <a:r>
              <a:rPr lang="en-GB" sz="1800" kern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Enter here the top 5 weaknesses you have identified.</a:t>
            </a:r>
            <a:endParaRPr lang="en-GB" sz="18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en-GB" sz="18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57C97-45CE-4BC9-8131-EA9FE4B762A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48CA2-6314-4308-92B5-6677CE0E5E0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12648" y="6356349"/>
            <a:ext cx="5719665" cy="365125"/>
          </a:xfrm>
        </p:spPr>
        <p:txBody>
          <a:bodyPr/>
          <a:lstStyle/>
          <a:p>
            <a:r>
              <a:rPr lang="en-US" dirty="0"/>
              <a:t>https://www.teneric.co.uk/templates/swot-analysis/</a:t>
            </a:r>
          </a:p>
        </p:txBody>
      </p:sp>
    </p:spTree>
    <p:extLst>
      <p:ext uri="{BB962C8B-B14F-4D97-AF65-F5344CB8AC3E}">
        <p14:creationId xmlns:p14="http://schemas.microsoft.com/office/powerpoint/2010/main" val="100590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1C14-7F4D-4D43-AB31-14E1B4AA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10910658" cy="1536192"/>
          </a:xfrm>
        </p:spPr>
        <p:txBody>
          <a:bodyPr/>
          <a:lstStyle/>
          <a:p>
            <a:r>
              <a:rPr lang="en-US" dirty="0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41C1E-7FB9-4FD0-9195-B9ADFD18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10761368" cy="2825496"/>
          </a:xfrm>
        </p:spPr>
        <p:txBody>
          <a:bodyPr/>
          <a:lstStyle/>
          <a:p>
            <a:r>
              <a:rPr lang="en-GB" sz="1800" kern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Enter here the top 5 opportunities you have identified.</a:t>
            </a:r>
            <a:endParaRPr lang="en-GB" sz="18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en-GB" sz="18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57C97-45CE-4BC9-8131-EA9FE4B762A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48CA2-6314-4308-92B5-6677CE0E5E0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12648" y="6356349"/>
            <a:ext cx="5719665" cy="365125"/>
          </a:xfrm>
        </p:spPr>
        <p:txBody>
          <a:bodyPr/>
          <a:lstStyle/>
          <a:p>
            <a:r>
              <a:rPr lang="en-US" dirty="0"/>
              <a:t>https://www.teneric.co.uk/templates/swot-analysis/</a:t>
            </a:r>
          </a:p>
        </p:txBody>
      </p:sp>
    </p:spTree>
    <p:extLst>
      <p:ext uri="{BB962C8B-B14F-4D97-AF65-F5344CB8AC3E}">
        <p14:creationId xmlns:p14="http://schemas.microsoft.com/office/powerpoint/2010/main" val="3258733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1C14-7F4D-4D43-AB31-14E1B4AA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10910658" cy="1536192"/>
          </a:xfrm>
        </p:spPr>
        <p:txBody>
          <a:bodyPr/>
          <a:lstStyle/>
          <a:p>
            <a:r>
              <a:rPr lang="en-US" dirty="0"/>
              <a:t>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41C1E-7FB9-4FD0-9195-B9ADFD18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10761368" cy="2825496"/>
          </a:xfrm>
        </p:spPr>
        <p:txBody>
          <a:bodyPr/>
          <a:lstStyle/>
          <a:p>
            <a:r>
              <a:rPr lang="en-GB" sz="1800" kern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Enter here the top 5 threats you have identified.</a:t>
            </a:r>
            <a:endParaRPr lang="en-GB" sz="18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kern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en-GB" sz="1800" kern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57C97-45CE-4BC9-8131-EA9FE4B762A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48CA2-6314-4308-92B5-6677CE0E5E0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12648" y="6356349"/>
            <a:ext cx="5719665" cy="365125"/>
          </a:xfrm>
        </p:spPr>
        <p:txBody>
          <a:bodyPr/>
          <a:lstStyle/>
          <a:p>
            <a:r>
              <a:rPr lang="en-US" dirty="0"/>
              <a:t>https://www.teneric.co.uk/templates/swot-analysis/</a:t>
            </a:r>
          </a:p>
        </p:txBody>
      </p:sp>
    </p:spTree>
    <p:extLst>
      <p:ext uri="{BB962C8B-B14F-4D97-AF65-F5344CB8AC3E}">
        <p14:creationId xmlns:p14="http://schemas.microsoft.com/office/powerpoint/2010/main" val="71181073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0D7697-8E53-4EA8-8CBB-9C19575257B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F0A252-5923-47A2-A53A-F9BF7290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 presentation</Template>
  <TotalTime>102</TotalTime>
  <Words>217</Words>
  <Application>Microsoft Office PowerPoint</Application>
  <PresentationFormat>Widescreen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Avenir Next LT Pro</vt:lpstr>
      <vt:lpstr>Calibri</vt:lpstr>
      <vt:lpstr>Segoe UI</vt:lpstr>
      <vt:lpstr>Times New Roman</vt:lpstr>
      <vt:lpstr>AccentBoxVTI</vt:lpstr>
      <vt:lpstr>SWOT Analysis</vt:lpstr>
      <vt:lpstr>Executive Summary</vt:lpstr>
      <vt:lpstr>Strengths</vt:lpstr>
      <vt:lpstr>Weaknesses</vt:lpstr>
      <vt:lpstr>Opportunities</vt:lpstr>
      <vt:lpstr>Threats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 Executive Summary</dc:title>
  <dc:creator>peter hale</dc:creator>
  <cp:lastModifiedBy>peter hale</cp:lastModifiedBy>
  <cp:revision>2</cp:revision>
  <dcterms:created xsi:type="dcterms:W3CDTF">2022-02-17T16:00:05Z</dcterms:created>
  <dcterms:modified xsi:type="dcterms:W3CDTF">2022-02-17T17:42:09Z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